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67" r:id="rId35"/>
    <p:sldId id="368" r:id="rId36"/>
    <p:sldId id="366" r:id="rId37"/>
    <p:sldId id="314" r:id="rId38"/>
    <p:sldId id="335" r:id="rId39"/>
    <p:sldId id="391" r:id="rId40"/>
    <p:sldId id="348" r:id="rId41"/>
    <p:sldId id="336" r:id="rId42"/>
    <p:sldId id="349" r:id="rId43"/>
    <p:sldId id="374" r:id="rId44"/>
    <p:sldId id="373" r:id="rId45"/>
    <p:sldId id="377" r:id="rId46"/>
    <p:sldId id="378" r:id="rId47"/>
    <p:sldId id="382" r:id="rId48"/>
    <p:sldId id="383" r:id="rId49"/>
    <p:sldId id="371" r:id="rId50"/>
    <p:sldId id="372" r:id="rId51"/>
    <p:sldId id="392" r:id="rId52"/>
    <p:sldId id="375" r:id="rId53"/>
    <p:sldId id="379" r:id="rId54"/>
    <p:sldId id="376" r:id="rId55"/>
    <p:sldId id="384" r:id="rId56"/>
    <p:sldId id="337" r:id="rId57"/>
    <p:sldId id="325" r:id="rId58"/>
    <p:sldId id="331" r:id="rId59"/>
    <p:sldId id="332" r:id="rId60"/>
    <p:sldId id="284" r:id="rId61"/>
    <p:sldId id="29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19/05/2018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19/05/2018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274394"/>
              </p:ext>
            </p:extLst>
          </p:nvPr>
        </p:nvGraphicFramePr>
        <p:xfrm>
          <a:off x="1432796" y="2151408"/>
          <a:ext cx="8633919" cy="255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179663">
                  <a:extLst>
                    <a:ext uri="{9D8B030D-6E8A-4147-A177-3AD203B41FA5}">
                      <a16:colId xmlns:a16="http://schemas.microsoft.com/office/drawing/2014/main" val="3884273723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Managed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Web Hooks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Geo-Replication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500*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100*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4635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825625"/>
            <a:ext cx="1097349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--image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32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	  --registry-username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&lt;&lt;USERNAME&gt;&gt;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3200" i="1" dirty="0">
                <a:solidFill>
                  <a:srgbClr val="A31515"/>
                </a:solidFill>
                <a:latin typeface="Consolas" panose="020B0609020204030204" pitchFamily="49" charset="0"/>
              </a:rPr>
              <a:t>&lt;&lt;PASSWORD&gt;&gt;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	   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--environment-variables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32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3200" dirty="0">
                <a:solidFill>
                  <a:srgbClr val="000000"/>
                </a:solidFill>
                <a:latin typeface="Consolas" panose="020B0609020204030204" pitchFamily="49" charset="0"/>
              </a:rPr>
              <a:t>--ports </a:t>
            </a:r>
            <a:r>
              <a:rPr lang="en-IE" sz="32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</a:t>
            </a:r>
            <a:r>
              <a:rPr lang="en-IE" sz="2400" dirty="0" err="1"/>
              <a:t>microsoft</a:t>
            </a:r>
            <a:r>
              <a:rPr lang="en-IE" sz="2400" dirty="0"/>
              <a:t>/</a:t>
            </a:r>
            <a:r>
              <a:rPr lang="en-IE" sz="2400" dirty="0" err="1"/>
              <a:t>mssql-server-linux:latest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550606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2725</TotalTime>
  <Words>937</Words>
  <Application>Microsoft Office PowerPoint</Application>
  <PresentationFormat>Widescreen</PresentationFormat>
  <Paragraphs>279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246</cp:revision>
  <dcterms:created xsi:type="dcterms:W3CDTF">2015-11-24T18:05:02Z</dcterms:created>
  <dcterms:modified xsi:type="dcterms:W3CDTF">2018-05-19T10:31:28Z</dcterms:modified>
</cp:coreProperties>
</file>